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Дополнительное профессиональное педагогическое образование – ресурс формирования социального капитала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301208"/>
            <a:ext cx="3376464" cy="960512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/>
              <a:t>Гехтман</a:t>
            </a:r>
            <a:r>
              <a:rPr lang="ru-RU" sz="1600" dirty="0" smtClean="0"/>
              <a:t> </a:t>
            </a:r>
            <a:r>
              <a:rPr lang="ru-RU" sz="1600" dirty="0"/>
              <a:t>А</a:t>
            </a:r>
            <a:r>
              <a:rPr lang="ru-RU" sz="1600" dirty="0" smtClean="0"/>
              <a:t>лександра Львовна, </a:t>
            </a:r>
          </a:p>
          <a:p>
            <a:pPr algn="r"/>
            <a:r>
              <a:rPr lang="ru-RU" sz="1600" dirty="0" smtClean="0"/>
              <a:t>директор ГБУ ДППО ЦПКС «ИМЦ»</a:t>
            </a:r>
          </a:p>
          <a:p>
            <a:pPr algn="r"/>
            <a:r>
              <a:rPr lang="ru-RU" sz="1600" dirty="0" smtClean="0"/>
              <a:t>Василеостровского района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812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0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1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9796"/>
            <a:ext cx="7272808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Формирование социального капитала молодых педагогов Василеостровского района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Программа интеграции молодых педагогов в профессию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73016"/>
            <a:ext cx="199452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КУРС ПОВЫШЕНИЯ КВАЛИФИКАЦИИ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МЕТОДИЧЕСКОЕ</a:t>
            </a:r>
          </a:p>
          <a:p>
            <a:pPr algn="ctr"/>
            <a:r>
              <a:rPr lang="ru-RU" dirty="0" smtClean="0"/>
              <a:t>СОПРОВОЖДЕНИЕ</a:t>
            </a:r>
            <a:br>
              <a:rPr lang="ru-RU" dirty="0" smtClean="0"/>
            </a:br>
            <a:r>
              <a:rPr lang="ru-RU" dirty="0" smtClean="0"/>
              <a:t>НА</a:t>
            </a:r>
            <a:br>
              <a:rPr lang="ru-RU" dirty="0" smtClean="0"/>
            </a:br>
            <a:r>
              <a:rPr lang="ru-RU" dirty="0" smtClean="0"/>
              <a:t>МЕСТАХ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645024"/>
            <a:ext cx="194421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</a:t>
            </a:r>
          </a:p>
          <a:p>
            <a:pPr algn="ctr"/>
            <a:r>
              <a:rPr lang="ru-RU" dirty="0" smtClean="0"/>
              <a:t>ПОДДЕРЖКА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3645024"/>
            <a:ext cx="1937665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ВОЛОНТЁРСТВО</a:t>
            </a:r>
          </a:p>
          <a:p>
            <a:pPr algn="ctr"/>
            <a:r>
              <a:rPr lang="ru-RU" dirty="0" smtClean="0"/>
              <a:t>МОЛОДЫХ</a:t>
            </a:r>
          </a:p>
          <a:p>
            <a:pPr algn="ctr"/>
            <a:r>
              <a:rPr lang="ru-RU" dirty="0" smtClean="0"/>
              <a:t>ПЕДАГОГОВ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875585" y="4869546"/>
            <a:ext cx="83440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726835" y="4842738"/>
            <a:ext cx="9001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29" y="260648"/>
            <a:ext cx="19812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5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Результаты и эффекты Программы интеграции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 молодые педагоги – участники Программы интеграции – остаются в профессии;</a:t>
            </a:r>
          </a:p>
          <a:p>
            <a:pPr marL="0" indent="0">
              <a:buNone/>
            </a:pPr>
            <a:r>
              <a:rPr lang="ru-RU" dirty="0" smtClean="0"/>
              <a:t>За 7 лет существования Программы наблюдаются эффекты: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Молодёжное наставничество;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Единый педагогический язык;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Укрепление педагогического сообщества учителей района.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812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Формирование социального капитала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будущих  педагогов в процессе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рекрутинга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«Будущий учитель в пространстве возможностей» совместно с Педагогическим колледжем имени </a:t>
            </a:r>
            <a:r>
              <a:rPr lang="ru-RU" dirty="0" err="1" smtClean="0"/>
              <a:t>Н.А.Некрасова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Студенты последнего курса осваивают программу повышения квалификации для молодых педагогов;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Проходят преддипломную практику в школах Василеостровского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56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Результаты и эффекты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730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Вакансии на должность учителя начальных классов закрыты;</a:t>
            </a:r>
          </a:p>
          <a:p>
            <a:r>
              <a:rPr lang="ru-RU" dirty="0" smtClean="0"/>
              <a:t>Осознанный выбор школы студентом;</a:t>
            </a:r>
          </a:p>
          <a:p>
            <a:r>
              <a:rPr lang="ru-RU" dirty="0" smtClean="0"/>
              <a:t>Уверенный выбор кандидата на должность работодателем;</a:t>
            </a:r>
          </a:p>
          <a:p>
            <a:r>
              <a:rPr lang="ru-RU" dirty="0" smtClean="0"/>
              <a:t>Портфель сопровождения  принятых на должность выпускников от ИМЦ.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36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344816" cy="2218258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социального </a:t>
            </a:r>
            <a:r>
              <a:rPr lang="ru-RU" dirty="0" smtClean="0"/>
              <a:t>капитала педагогического коллектива </a:t>
            </a:r>
            <a:r>
              <a:rPr lang="ru-RU" dirty="0"/>
              <a:t>в процессе </a:t>
            </a:r>
            <a:r>
              <a:rPr lang="ru-RU" dirty="0" smtClean="0"/>
              <a:t>повышения квалификации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41414"/>
            <a:ext cx="5616624" cy="42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92807"/>
            <a:ext cx="19812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9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Интеграл - это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технология управления компетенциями персонала</a:t>
            </a:r>
            <a:r>
              <a:rPr lang="ru-RU" dirty="0"/>
              <a:t>, которая оптимизирует все имеющиеся ресурсы (управленческие, временные, кадровые, эмоциональные и др.) для обеспечения прорыва в развитии организации и достижения КВЦ.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организационно новая модель повышения квалификации</a:t>
            </a:r>
            <a:r>
              <a:rPr lang="ru-RU" dirty="0"/>
              <a:t>,  в которой содержательный результат формируется руководителем организации</a:t>
            </a:r>
          </a:p>
          <a:p>
            <a:r>
              <a:rPr lang="ru-RU" dirty="0">
                <a:solidFill>
                  <a:srgbClr val="FF0000"/>
                </a:solidFill>
              </a:rPr>
              <a:t>отечественная разработка электронной системы администрирования процессом управления компетенциями через модульные учебные программы</a:t>
            </a:r>
            <a:r>
              <a:rPr lang="ru-RU" dirty="0"/>
              <a:t>, готовая для диссеминации в системе образования российской Федерации,  сочетающая функции LMS и  CRM (зарубежные системы существуют по отдельности)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4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323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72" y="143186"/>
            <a:ext cx="543877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3432175"/>
            <a:ext cx="49133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66" y="2919257"/>
            <a:ext cx="5494534" cy="325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1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Социальный капитал педагогического коллектива в процессе повышения квалификации через ИНТЕГРАЛ формируется, если: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17039"/>
            <a:ext cx="8229600" cy="42803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Руководитель верно сформулировал критически важную цель для развития организации;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уководитель объяснил педагогам необходимость работы по достижению критически важной цели развития ОУ;</a:t>
            </a:r>
          </a:p>
          <a:p>
            <a:r>
              <a:rPr lang="ru-RU" dirty="0" smtClean="0"/>
              <a:t>Руководитель работает в технологии управления компетенциями персонала вместе с коллективом.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502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Дополнительное профессиональное педагогическое образование – ресурс формирования социального капитала</vt:lpstr>
      <vt:lpstr>Формирование социального капитала молодых педагогов Василеостровского района</vt:lpstr>
      <vt:lpstr>Результаты и эффекты Программы интеграции</vt:lpstr>
      <vt:lpstr>Формирование социального капитала будущих  педагогов в процессе рекрутинга</vt:lpstr>
      <vt:lpstr>Результаты и эффекты проекта</vt:lpstr>
      <vt:lpstr>Формирование социального капитала педагогического коллектива в процессе повышения квалификации</vt:lpstr>
      <vt:lpstr>Интеграл - это</vt:lpstr>
      <vt:lpstr>Презентация PowerPoint</vt:lpstr>
      <vt:lpstr>Социальный капитал педагогического коллектива в процессе повышения квалификации через ИНТЕГРАЛ формируется, если: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профессиональное педагогическое образование – ресурс формирования социального капитала</dc:title>
  <dc:creator>александра</dc:creator>
  <cp:lastModifiedBy>александра</cp:lastModifiedBy>
  <cp:revision>7</cp:revision>
  <dcterms:created xsi:type="dcterms:W3CDTF">2019-03-24T10:28:51Z</dcterms:created>
  <dcterms:modified xsi:type="dcterms:W3CDTF">2019-03-24T11:37:56Z</dcterms:modified>
</cp:coreProperties>
</file>